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fralsningsarmen.se/officersskolan/kallelse/design-for-life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fralsningsarmen.se/officersskolan/kallelse/design-for-lif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49A800-42B8-40E4-B999-BCB822C41B3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6260BBA-D1C5-4D00-9067-1AE3AE1369FE}">
      <dgm:prSet/>
      <dgm:spPr/>
      <dgm:t>
        <a:bodyPr/>
        <a:lstStyle/>
        <a:p>
          <a:pPr rtl="0"/>
          <a:r>
            <a:rPr lang="en-US" b="1" dirty="0">
              <a:latin typeface="Trebuchet MS"/>
            </a:rPr>
            <a:t>Plats: </a:t>
          </a:r>
          <a:r>
            <a:rPr lang="en-US" b="1" dirty="0" err="1">
              <a:latin typeface="Trebuchet MS"/>
            </a:rPr>
            <a:t>Frälsningsarméns</a:t>
          </a:r>
          <a:r>
            <a:rPr lang="en-US" b="1" dirty="0">
              <a:latin typeface="Trebuchet MS"/>
            </a:rPr>
            <a:t> </a:t>
          </a:r>
          <a:r>
            <a:rPr lang="en-US" b="1" dirty="0" err="1">
              <a:latin typeface="Trebuchet MS"/>
            </a:rPr>
            <a:t>Officersskola</a:t>
          </a:r>
          <a:r>
            <a:rPr lang="en-US" b="1" dirty="0">
              <a:latin typeface="Trebuchet MS"/>
            </a:rPr>
            <a:t>, Stockholm (</a:t>
          </a:r>
          <a:r>
            <a:rPr lang="en-US" b="1" dirty="0" err="1">
              <a:latin typeface="Trebuchet MS"/>
            </a:rPr>
            <a:t>Bonäsvägen</a:t>
          </a:r>
          <a:r>
            <a:rPr lang="en-US" b="1" dirty="0">
              <a:latin typeface="Trebuchet MS"/>
            </a:rPr>
            <a:t> 5, </a:t>
          </a:r>
          <a:r>
            <a:rPr lang="en-US" b="1" dirty="0" err="1">
              <a:latin typeface="Trebuchet MS"/>
            </a:rPr>
            <a:t>Farsta</a:t>
          </a:r>
          <a:r>
            <a:rPr lang="en-US" b="1" dirty="0">
              <a:latin typeface="Trebuchet MS"/>
            </a:rPr>
            <a:t>)</a:t>
          </a:r>
          <a:endParaRPr lang="en-US" dirty="0">
            <a:latin typeface="Trebuchet MS"/>
          </a:endParaRPr>
        </a:p>
      </dgm:t>
    </dgm:pt>
    <dgm:pt modelId="{7FED44BD-8E08-4FF0-8FBC-35C23BF000E8}" type="parTrans" cxnId="{3DF2D063-67FE-4CC3-95F6-9333885172C1}">
      <dgm:prSet/>
      <dgm:spPr/>
      <dgm:t>
        <a:bodyPr/>
        <a:lstStyle/>
        <a:p>
          <a:endParaRPr lang="en-US"/>
        </a:p>
      </dgm:t>
    </dgm:pt>
    <dgm:pt modelId="{035D1409-92AC-46E0-A609-5C154CF7F883}" type="sibTrans" cxnId="{3DF2D063-67FE-4CC3-95F6-9333885172C1}">
      <dgm:prSet/>
      <dgm:spPr/>
      <dgm:t>
        <a:bodyPr/>
        <a:lstStyle/>
        <a:p>
          <a:endParaRPr lang="en-US"/>
        </a:p>
      </dgm:t>
    </dgm:pt>
    <dgm:pt modelId="{E61A95FB-A89D-4E37-A34E-971AE82298E0}">
      <dgm:prSet/>
      <dgm:spPr/>
      <dgm:t>
        <a:bodyPr/>
        <a:lstStyle/>
        <a:p>
          <a:pPr rtl="0"/>
          <a:r>
            <a:rPr lang="en-US" b="1" dirty="0">
              <a:latin typeface="Trebuchet MS"/>
            </a:rPr>
            <a:t>Datum: 25-27 </a:t>
          </a:r>
          <a:r>
            <a:rPr lang="en-US" b="1" dirty="0" err="1">
              <a:latin typeface="Trebuchet MS"/>
            </a:rPr>
            <a:t>oktober</a:t>
          </a:r>
          <a:r>
            <a:rPr lang="en-US" b="1" dirty="0">
              <a:latin typeface="Trebuchet MS"/>
            </a:rPr>
            <a:t> 2024.</a:t>
          </a:r>
          <a:r>
            <a:rPr lang="en-US" b="0" dirty="0">
              <a:latin typeface="Trebuchet MS"/>
            </a:rPr>
            <a:t> Start </a:t>
          </a:r>
          <a:r>
            <a:rPr lang="en-US" b="0" dirty="0" err="1">
              <a:latin typeface="Trebuchet MS"/>
            </a:rPr>
            <a:t>fredag</a:t>
          </a:r>
          <a:r>
            <a:rPr lang="en-US" b="0" dirty="0">
              <a:latin typeface="Trebuchet MS"/>
            </a:rPr>
            <a:t> 18.00. Slut </a:t>
          </a:r>
          <a:r>
            <a:rPr lang="en-US" b="0" dirty="0" err="1">
              <a:latin typeface="Trebuchet MS"/>
            </a:rPr>
            <a:t>söndag</a:t>
          </a:r>
          <a:r>
            <a:rPr lang="en-US" b="0" dirty="0">
              <a:latin typeface="Trebuchet MS"/>
            </a:rPr>
            <a:t> 14.00.</a:t>
          </a:r>
        </a:p>
      </dgm:t>
    </dgm:pt>
    <dgm:pt modelId="{12D29274-0CAA-4DD9-9A6A-EB1A2BE84D68}" type="parTrans" cxnId="{1859E4D3-495C-4CB3-A1C0-BA31544E7C1D}">
      <dgm:prSet/>
      <dgm:spPr/>
      <dgm:t>
        <a:bodyPr/>
        <a:lstStyle/>
        <a:p>
          <a:endParaRPr lang="en-US"/>
        </a:p>
      </dgm:t>
    </dgm:pt>
    <dgm:pt modelId="{238FA9C1-55B3-4CF7-B5B3-29AA8BA001B5}" type="sibTrans" cxnId="{1859E4D3-495C-4CB3-A1C0-BA31544E7C1D}">
      <dgm:prSet/>
      <dgm:spPr/>
      <dgm:t>
        <a:bodyPr/>
        <a:lstStyle/>
        <a:p>
          <a:endParaRPr lang="en-US"/>
        </a:p>
      </dgm:t>
    </dgm:pt>
    <dgm:pt modelId="{ECD37122-7772-4DBE-896C-B938D09396E5}">
      <dgm:prSet/>
      <dgm:spPr/>
      <dgm:t>
        <a:bodyPr/>
        <a:lstStyle/>
        <a:p>
          <a:pPr rtl="0"/>
          <a:r>
            <a:rPr lang="en-US" b="1" dirty="0" err="1">
              <a:latin typeface="Trebuchet MS"/>
            </a:rPr>
            <a:t>Kostnad</a:t>
          </a:r>
          <a:r>
            <a:rPr lang="en-US" b="1" dirty="0">
              <a:latin typeface="Trebuchet MS"/>
            </a:rPr>
            <a:t>: 1200 </a:t>
          </a:r>
          <a:r>
            <a:rPr lang="en-US" b="1" dirty="0" err="1">
              <a:latin typeface="Trebuchet MS"/>
            </a:rPr>
            <a:t>kr</a:t>
          </a:r>
          <a:r>
            <a:rPr lang="en-US" b="1" dirty="0">
              <a:latin typeface="Trebuchet MS"/>
            </a:rPr>
            <a:t> </a:t>
          </a:r>
          <a:r>
            <a:rPr lang="en-US" b="1" dirty="0" err="1">
              <a:latin typeface="Trebuchet MS"/>
            </a:rPr>
            <a:t>inkl</a:t>
          </a:r>
          <a:r>
            <a:rPr lang="en-US" b="1" dirty="0">
              <a:latin typeface="Trebuchet MS"/>
            </a:rPr>
            <a:t> </a:t>
          </a:r>
          <a:r>
            <a:rPr lang="en-US" b="1" dirty="0" err="1">
              <a:latin typeface="Trebuchet MS"/>
            </a:rPr>
            <a:t>logi</a:t>
          </a:r>
          <a:r>
            <a:rPr lang="en-US" b="1" dirty="0">
              <a:latin typeface="Trebuchet MS"/>
            </a:rPr>
            <a:t>/</a:t>
          </a:r>
          <a:r>
            <a:rPr lang="en-US" b="1" dirty="0" err="1">
              <a:latin typeface="Trebuchet MS"/>
            </a:rPr>
            <a:t>frukost</a:t>
          </a:r>
          <a:r>
            <a:rPr lang="en-US" b="1" dirty="0">
              <a:latin typeface="Trebuchet MS"/>
            </a:rPr>
            <a:t>. 900 </a:t>
          </a:r>
          <a:r>
            <a:rPr lang="en-US" b="1" dirty="0" err="1">
              <a:latin typeface="Trebuchet MS"/>
            </a:rPr>
            <a:t>kr</a:t>
          </a:r>
          <a:r>
            <a:rPr lang="en-US" b="1" dirty="0">
              <a:latin typeface="Trebuchet MS"/>
            </a:rPr>
            <a:t> </a:t>
          </a:r>
          <a:r>
            <a:rPr lang="en-US" b="1" dirty="0" err="1">
              <a:latin typeface="Trebuchet MS"/>
            </a:rPr>
            <a:t>exl</a:t>
          </a:r>
          <a:r>
            <a:rPr lang="en-US" b="1" dirty="0">
              <a:latin typeface="Trebuchet MS"/>
            </a:rPr>
            <a:t> </a:t>
          </a:r>
          <a:r>
            <a:rPr lang="en-US" b="1" dirty="0" err="1">
              <a:latin typeface="Trebuchet MS"/>
            </a:rPr>
            <a:t>logi</a:t>
          </a:r>
          <a:r>
            <a:rPr lang="en-US" b="1" dirty="0">
              <a:latin typeface="Trebuchet MS"/>
            </a:rPr>
            <a:t>/</a:t>
          </a:r>
          <a:r>
            <a:rPr lang="en-US" b="1" dirty="0" err="1">
              <a:latin typeface="Trebuchet MS"/>
            </a:rPr>
            <a:t>frukost</a:t>
          </a:r>
          <a:r>
            <a:rPr lang="en-US" b="1" dirty="0">
              <a:latin typeface="Trebuchet MS"/>
            </a:rPr>
            <a:t>. </a:t>
          </a:r>
          <a:r>
            <a:rPr lang="en-US" b="0" dirty="0" err="1">
              <a:latin typeface="Trebuchet MS"/>
            </a:rPr>
            <a:t>Är</a:t>
          </a:r>
          <a:r>
            <a:rPr lang="en-US" b="0" dirty="0">
              <a:latin typeface="Trebuchet MS"/>
            </a:rPr>
            <a:t> du under 26 </a:t>
          </a:r>
          <a:r>
            <a:rPr lang="en-US" b="0" dirty="0" err="1">
              <a:latin typeface="Trebuchet MS"/>
            </a:rPr>
            <a:t>år</a:t>
          </a:r>
          <a:r>
            <a:rPr lang="en-US" b="0" dirty="0">
              <a:latin typeface="Trebuchet MS"/>
            </a:rPr>
            <a:t> </a:t>
          </a:r>
          <a:r>
            <a:rPr lang="en-US" b="0" dirty="0" err="1">
              <a:latin typeface="Trebuchet MS"/>
            </a:rPr>
            <a:t>kan</a:t>
          </a:r>
          <a:r>
            <a:rPr lang="en-US" b="0" dirty="0">
              <a:latin typeface="Trebuchet MS"/>
            </a:rPr>
            <a:t> du </a:t>
          </a:r>
          <a:r>
            <a:rPr lang="en-US" b="0" dirty="0" err="1">
              <a:latin typeface="Trebuchet MS"/>
            </a:rPr>
            <a:t>kontakta</a:t>
          </a:r>
          <a:r>
            <a:rPr lang="en-US" b="0" dirty="0">
              <a:latin typeface="Trebuchet MS"/>
            </a:rPr>
            <a:t> din </a:t>
          </a:r>
          <a:r>
            <a:rPr lang="en-US" b="0" dirty="0" err="1">
              <a:latin typeface="Trebuchet MS"/>
            </a:rPr>
            <a:t>kårledare</a:t>
          </a:r>
          <a:r>
            <a:rPr lang="en-US" b="0" dirty="0">
              <a:latin typeface="Trebuchet MS"/>
            </a:rPr>
            <a:t> om </a:t>
          </a:r>
          <a:r>
            <a:rPr lang="en-US" b="0" dirty="0" err="1">
              <a:latin typeface="Trebuchet MS"/>
            </a:rPr>
            <a:t>möjlighet</a:t>
          </a:r>
          <a:r>
            <a:rPr lang="en-US" b="0" dirty="0">
              <a:latin typeface="Trebuchet MS"/>
            </a:rPr>
            <a:t> </a:t>
          </a:r>
          <a:r>
            <a:rPr lang="en-US" b="0" dirty="0" err="1">
              <a:latin typeface="Trebuchet MS"/>
            </a:rPr>
            <a:t>att</a:t>
          </a:r>
          <a:r>
            <a:rPr lang="en-US" b="0" dirty="0">
              <a:latin typeface="Trebuchet MS"/>
            </a:rPr>
            <a:t> </a:t>
          </a:r>
          <a:r>
            <a:rPr lang="en-US" b="0" dirty="0" err="1">
              <a:latin typeface="Trebuchet MS"/>
            </a:rPr>
            <a:t>söka</a:t>
          </a:r>
          <a:r>
            <a:rPr lang="en-US" b="0" dirty="0">
              <a:latin typeface="Trebuchet MS"/>
            </a:rPr>
            <a:t> </a:t>
          </a:r>
          <a:r>
            <a:rPr lang="en-US" b="0" dirty="0" err="1">
              <a:latin typeface="Trebuchet MS"/>
            </a:rPr>
            <a:t>bidrag</a:t>
          </a:r>
          <a:r>
            <a:rPr lang="en-US" b="0" dirty="0">
              <a:latin typeface="Trebuchet MS"/>
            </a:rPr>
            <a:t>.</a:t>
          </a:r>
        </a:p>
      </dgm:t>
    </dgm:pt>
    <dgm:pt modelId="{1256B4D5-01D2-4D88-A7E0-BF4E50837436}" type="parTrans" cxnId="{19DADFC1-E806-443A-B821-1EF9037076EB}">
      <dgm:prSet/>
      <dgm:spPr/>
      <dgm:t>
        <a:bodyPr/>
        <a:lstStyle/>
        <a:p>
          <a:endParaRPr lang="en-US"/>
        </a:p>
      </dgm:t>
    </dgm:pt>
    <dgm:pt modelId="{FF4C168F-E972-4BF9-99BC-5E14217A5319}" type="sibTrans" cxnId="{19DADFC1-E806-443A-B821-1EF9037076EB}">
      <dgm:prSet/>
      <dgm:spPr/>
      <dgm:t>
        <a:bodyPr/>
        <a:lstStyle/>
        <a:p>
          <a:endParaRPr lang="en-US"/>
        </a:p>
      </dgm:t>
    </dgm:pt>
    <dgm:pt modelId="{8BA5671D-31D1-4FB8-8088-0741C8FFD679}">
      <dgm:prSet/>
      <dgm:spPr/>
      <dgm:t>
        <a:bodyPr/>
        <a:lstStyle/>
        <a:p>
          <a:pPr rtl="0"/>
          <a:r>
            <a:rPr lang="en-US" b="1" dirty="0">
              <a:latin typeface="Trebuchet MS"/>
            </a:rPr>
            <a:t>Anmälan: senast den 22/9 via </a:t>
          </a:r>
          <a:r>
            <a:rPr lang="en-US" b="1" dirty="0" err="1">
              <a:latin typeface="Trebuchet MS"/>
            </a:rPr>
            <a:t>formulär</a:t>
          </a:r>
          <a:r>
            <a:rPr lang="en-US" b="1" dirty="0">
              <a:latin typeface="Trebuchet MS"/>
            </a:rPr>
            <a:t> </a:t>
          </a:r>
          <a:r>
            <a:rPr lang="en-US" b="1" dirty="0" err="1">
              <a:latin typeface="Trebuchet MS"/>
            </a:rPr>
            <a:t>på</a:t>
          </a:r>
          <a:r>
            <a:rPr lang="en-US" b="1" dirty="0">
              <a:latin typeface="Trebuchet MS"/>
            </a:rPr>
            <a:t> </a:t>
          </a:r>
          <a:r>
            <a:rPr lang="en-US" b="1" dirty="0" err="1">
              <a:latin typeface="Trebuchet MS"/>
            </a:rPr>
            <a:t>hemsidan</a:t>
          </a:r>
          <a:r>
            <a:rPr lang="en-US" b="1" dirty="0">
              <a:latin typeface="Trebuchet MS"/>
            </a:rPr>
            <a:t>: </a:t>
          </a:r>
          <a:r>
            <a:rPr lang="en-US" b="1" dirty="0">
              <a:latin typeface="Trebuchet MS"/>
              <a:hlinkClick xmlns:r="http://schemas.openxmlformats.org/officeDocument/2006/relationships" r:id="rId1"/>
            </a:rPr>
            <a:t>www.www.fralsningsarmen.se/officersskolan/kallelse-och-ansokan/design-for-life/</a:t>
          </a:r>
        </a:p>
      </dgm:t>
    </dgm:pt>
    <dgm:pt modelId="{519A8376-6014-4FBA-B48C-315D17FAB585}" type="parTrans" cxnId="{A4D0C1A7-CDD7-4507-AF23-F2AD92B1A2BF}">
      <dgm:prSet/>
      <dgm:spPr/>
      <dgm:t>
        <a:bodyPr/>
        <a:lstStyle/>
        <a:p>
          <a:endParaRPr lang="en-US"/>
        </a:p>
      </dgm:t>
    </dgm:pt>
    <dgm:pt modelId="{55BB5595-2E2F-4A1A-9AB3-10E14A44F1BA}" type="sibTrans" cxnId="{A4D0C1A7-CDD7-4507-AF23-F2AD92B1A2BF}">
      <dgm:prSet/>
      <dgm:spPr/>
      <dgm:t>
        <a:bodyPr/>
        <a:lstStyle/>
        <a:p>
          <a:endParaRPr lang="en-US"/>
        </a:p>
      </dgm:t>
    </dgm:pt>
    <dgm:pt modelId="{C9629677-D8F5-40A4-87DF-CDC8CE11B97A}">
      <dgm:prSet phldr="0"/>
      <dgm:spPr/>
      <dgm:t>
        <a:bodyPr/>
        <a:lstStyle/>
        <a:p>
          <a:pPr rtl="0"/>
          <a:r>
            <a:rPr lang="en-US" b="1" dirty="0">
              <a:latin typeface="Trebuchet MS"/>
            </a:rPr>
            <a:t>För dig </a:t>
          </a:r>
          <a:r>
            <a:rPr lang="en-US" b="1" dirty="0" err="1">
              <a:latin typeface="Trebuchet MS"/>
            </a:rPr>
            <a:t>från</a:t>
          </a:r>
          <a:r>
            <a:rPr lang="en-US" b="1" dirty="0">
              <a:latin typeface="Trebuchet MS"/>
            </a:rPr>
            <a:t> 18 </a:t>
          </a:r>
          <a:r>
            <a:rPr lang="en-US" b="1" dirty="0" err="1">
              <a:latin typeface="Trebuchet MS"/>
            </a:rPr>
            <a:t>år</a:t>
          </a:r>
          <a:r>
            <a:rPr lang="en-US" b="1">
              <a:latin typeface="Trebuchet MS"/>
            </a:rPr>
            <a:t>.</a:t>
          </a:r>
          <a:endParaRPr lang="en-US" b="1" dirty="0">
            <a:latin typeface="Trebuchet MS"/>
          </a:endParaRPr>
        </a:p>
      </dgm:t>
    </dgm:pt>
    <dgm:pt modelId="{F9DE435E-C1F1-4E72-84FE-7D3E9BB6C890}" type="parTrans" cxnId="{62B7F7D0-935F-4C6B-A9FE-423BC56AC1F1}">
      <dgm:prSet/>
      <dgm:spPr/>
    </dgm:pt>
    <dgm:pt modelId="{98FDAD32-51A5-43A3-907D-6692A40BA2F7}" type="sibTrans" cxnId="{62B7F7D0-935F-4C6B-A9FE-423BC56AC1F1}">
      <dgm:prSet/>
      <dgm:spPr/>
      <dgm:t>
        <a:bodyPr/>
        <a:lstStyle/>
        <a:p>
          <a:endParaRPr lang="sv-SE"/>
        </a:p>
      </dgm:t>
    </dgm:pt>
    <dgm:pt modelId="{1688911E-8537-4341-B283-576DD38CA7B0}">
      <dgm:prSet phldr="0"/>
      <dgm:spPr/>
      <dgm:t>
        <a:bodyPr/>
        <a:lstStyle/>
        <a:p>
          <a:pPr rtl="0"/>
          <a:r>
            <a:rPr lang="en-US" b="1" dirty="0" err="1">
              <a:latin typeface="Trebuchet MS"/>
            </a:rPr>
            <a:t>Arrangör</a:t>
          </a:r>
          <a:r>
            <a:rPr lang="en-US" b="1" dirty="0">
              <a:latin typeface="Trebuchet MS"/>
            </a:rPr>
            <a:t>: </a:t>
          </a:r>
          <a:r>
            <a:rPr lang="en-US" b="1" dirty="0" err="1">
              <a:latin typeface="Trebuchet MS"/>
            </a:rPr>
            <a:t>Frälsningsarméns</a:t>
          </a:r>
          <a:r>
            <a:rPr lang="en-US" b="1" dirty="0">
              <a:latin typeface="Trebuchet MS"/>
            </a:rPr>
            <a:t> </a:t>
          </a:r>
          <a:r>
            <a:rPr lang="en-US" b="1" dirty="0" err="1">
              <a:latin typeface="Trebuchet MS"/>
            </a:rPr>
            <a:t>officersskola</a:t>
          </a:r>
          <a:r>
            <a:rPr lang="en-US" b="1" dirty="0">
              <a:latin typeface="Trebuchet MS"/>
            </a:rPr>
            <a:t> - </a:t>
          </a:r>
          <a:r>
            <a:rPr lang="en-US" b="1" dirty="0" err="1">
              <a:latin typeface="Trebuchet MS"/>
            </a:rPr>
            <a:t>Kandidatenheten</a:t>
          </a:r>
          <a:endParaRPr lang="en-US" b="1" dirty="0">
            <a:latin typeface="Trebuchet MS"/>
          </a:endParaRPr>
        </a:p>
      </dgm:t>
    </dgm:pt>
    <dgm:pt modelId="{41A7F8F4-9E4E-4B45-AF7F-638D70A95C50}" type="parTrans" cxnId="{72505A21-0F3B-4420-8913-709421AB5EF2}">
      <dgm:prSet/>
      <dgm:spPr/>
    </dgm:pt>
    <dgm:pt modelId="{FDA0F20F-C79B-41A3-A1AD-BDEEE5A32BA5}" type="sibTrans" cxnId="{72505A21-0F3B-4420-8913-709421AB5EF2}">
      <dgm:prSet/>
      <dgm:spPr/>
    </dgm:pt>
    <dgm:pt modelId="{08C0923C-2A51-4E85-BFBE-680516C9AFB7}" type="pres">
      <dgm:prSet presAssocID="{3E49A800-42B8-40E4-B999-BCB822C41B3C}" presName="linear" presStyleCnt="0">
        <dgm:presLayoutVars>
          <dgm:animLvl val="lvl"/>
          <dgm:resizeHandles val="exact"/>
        </dgm:presLayoutVars>
      </dgm:prSet>
      <dgm:spPr/>
    </dgm:pt>
    <dgm:pt modelId="{529F35CC-A518-4D0B-A132-51DF846E9C52}" type="pres">
      <dgm:prSet presAssocID="{C9629677-D8F5-40A4-87DF-CDC8CE11B97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8A0923C-3BEA-4B94-B06D-F588AF71FBB4}" type="pres">
      <dgm:prSet presAssocID="{98FDAD32-51A5-43A3-907D-6692A40BA2F7}" presName="spacer" presStyleCnt="0"/>
      <dgm:spPr/>
    </dgm:pt>
    <dgm:pt modelId="{1F9CFBDE-62D7-4B14-A2D6-B2C608D4C0F0}" type="pres">
      <dgm:prSet presAssocID="{C6260BBA-D1C5-4D00-9067-1AE3AE1369F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DE9E429-0409-4C6C-AFFF-2502286FBC13}" type="pres">
      <dgm:prSet presAssocID="{035D1409-92AC-46E0-A609-5C154CF7F883}" presName="spacer" presStyleCnt="0"/>
      <dgm:spPr/>
    </dgm:pt>
    <dgm:pt modelId="{A2913BBD-3D6D-492F-B2CA-C3F02A4E0352}" type="pres">
      <dgm:prSet presAssocID="{E61A95FB-A89D-4E37-A34E-971AE82298E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BB93904-5F49-4357-B7CB-44903A19A16F}" type="pres">
      <dgm:prSet presAssocID="{238FA9C1-55B3-4CF7-B5B3-29AA8BA001B5}" presName="spacer" presStyleCnt="0"/>
      <dgm:spPr/>
    </dgm:pt>
    <dgm:pt modelId="{B169DB58-959D-4F44-9E99-86772AD74589}" type="pres">
      <dgm:prSet presAssocID="{ECD37122-7772-4DBE-896C-B938D09396E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B87F46F-306C-4841-A6E9-79FA1EC14281}" type="pres">
      <dgm:prSet presAssocID="{FF4C168F-E972-4BF9-99BC-5E14217A5319}" presName="spacer" presStyleCnt="0"/>
      <dgm:spPr/>
    </dgm:pt>
    <dgm:pt modelId="{1314C16F-CC32-4B13-B696-F5DEC6D89963}" type="pres">
      <dgm:prSet presAssocID="{8BA5671D-31D1-4FB8-8088-0741C8FFD67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A76C8BF-46AD-43F2-B607-9443CA13407B}" type="pres">
      <dgm:prSet presAssocID="{55BB5595-2E2F-4A1A-9AB3-10E14A44F1BA}" presName="spacer" presStyleCnt="0"/>
      <dgm:spPr/>
    </dgm:pt>
    <dgm:pt modelId="{886EC6F9-44D5-4A22-937B-119BB41AE688}" type="pres">
      <dgm:prSet presAssocID="{1688911E-8537-4341-B283-576DD38CA7B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8E5F8311-91B2-410D-BAAC-E0F4A4ED92C3}" type="presOf" srcId="{E61A95FB-A89D-4E37-A34E-971AE82298E0}" destId="{A2913BBD-3D6D-492F-B2CA-C3F02A4E0352}" srcOrd="0" destOrd="0" presId="urn:microsoft.com/office/officeart/2005/8/layout/vList2"/>
    <dgm:cxn modelId="{72505A21-0F3B-4420-8913-709421AB5EF2}" srcId="{3E49A800-42B8-40E4-B999-BCB822C41B3C}" destId="{1688911E-8537-4341-B283-576DD38CA7B0}" srcOrd="5" destOrd="0" parTransId="{41A7F8F4-9E4E-4B45-AF7F-638D70A95C50}" sibTransId="{FDA0F20F-C79B-41A3-A1AD-BDEEE5A32BA5}"/>
    <dgm:cxn modelId="{CC84003C-CA0E-49DD-B5CF-327BD1C8FDCD}" type="presOf" srcId="{C9629677-D8F5-40A4-87DF-CDC8CE11B97A}" destId="{529F35CC-A518-4D0B-A132-51DF846E9C52}" srcOrd="0" destOrd="0" presId="urn:microsoft.com/office/officeart/2005/8/layout/vList2"/>
    <dgm:cxn modelId="{3DF2D063-67FE-4CC3-95F6-9333885172C1}" srcId="{3E49A800-42B8-40E4-B999-BCB822C41B3C}" destId="{C6260BBA-D1C5-4D00-9067-1AE3AE1369FE}" srcOrd="1" destOrd="0" parTransId="{7FED44BD-8E08-4FF0-8FBC-35C23BF000E8}" sibTransId="{035D1409-92AC-46E0-A609-5C154CF7F883}"/>
    <dgm:cxn modelId="{418E5A6D-563B-41E0-BD07-1FD89D0EF958}" type="presOf" srcId="{3E49A800-42B8-40E4-B999-BCB822C41B3C}" destId="{08C0923C-2A51-4E85-BFBE-680516C9AFB7}" srcOrd="0" destOrd="0" presId="urn:microsoft.com/office/officeart/2005/8/layout/vList2"/>
    <dgm:cxn modelId="{42ED6372-4388-4341-9986-C0C445511968}" type="presOf" srcId="{ECD37122-7772-4DBE-896C-B938D09396E5}" destId="{B169DB58-959D-4F44-9E99-86772AD74589}" srcOrd="0" destOrd="0" presId="urn:microsoft.com/office/officeart/2005/8/layout/vList2"/>
    <dgm:cxn modelId="{A18B5179-255F-4ACD-803E-DE2A6CF99FB5}" type="presOf" srcId="{1688911E-8537-4341-B283-576DD38CA7B0}" destId="{886EC6F9-44D5-4A22-937B-119BB41AE688}" srcOrd="0" destOrd="0" presId="urn:microsoft.com/office/officeart/2005/8/layout/vList2"/>
    <dgm:cxn modelId="{A4D0C1A7-CDD7-4507-AF23-F2AD92B1A2BF}" srcId="{3E49A800-42B8-40E4-B999-BCB822C41B3C}" destId="{8BA5671D-31D1-4FB8-8088-0741C8FFD679}" srcOrd="4" destOrd="0" parTransId="{519A8376-6014-4FBA-B48C-315D17FAB585}" sibTransId="{55BB5595-2E2F-4A1A-9AB3-10E14A44F1BA}"/>
    <dgm:cxn modelId="{19DADFC1-E806-443A-B821-1EF9037076EB}" srcId="{3E49A800-42B8-40E4-B999-BCB822C41B3C}" destId="{ECD37122-7772-4DBE-896C-B938D09396E5}" srcOrd="3" destOrd="0" parTransId="{1256B4D5-01D2-4D88-A7E0-BF4E50837436}" sibTransId="{FF4C168F-E972-4BF9-99BC-5E14217A5319}"/>
    <dgm:cxn modelId="{62B7F7D0-935F-4C6B-A9FE-423BC56AC1F1}" srcId="{3E49A800-42B8-40E4-B999-BCB822C41B3C}" destId="{C9629677-D8F5-40A4-87DF-CDC8CE11B97A}" srcOrd="0" destOrd="0" parTransId="{F9DE435E-C1F1-4E72-84FE-7D3E9BB6C890}" sibTransId="{98FDAD32-51A5-43A3-907D-6692A40BA2F7}"/>
    <dgm:cxn modelId="{1859E4D3-495C-4CB3-A1C0-BA31544E7C1D}" srcId="{3E49A800-42B8-40E4-B999-BCB822C41B3C}" destId="{E61A95FB-A89D-4E37-A34E-971AE82298E0}" srcOrd="2" destOrd="0" parTransId="{12D29274-0CAA-4DD9-9A6A-EB1A2BE84D68}" sibTransId="{238FA9C1-55B3-4CF7-B5B3-29AA8BA001B5}"/>
    <dgm:cxn modelId="{5805F7DA-36A8-4031-BE3D-F135C24F73FB}" type="presOf" srcId="{C6260BBA-D1C5-4D00-9067-1AE3AE1369FE}" destId="{1F9CFBDE-62D7-4B14-A2D6-B2C608D4C0F0}" srcOrd="0" destOrd="0" presId="urn:microsoft.com/office/officeart/2005/8/layout/vList2"/>
    <dgm:cxn modelId="{5697B7E8-27BF-44B5-A815-449BB20C4001}" type="presOf" srcId="{8BA5671D-31D1-4FB8-8088-0741C8FFD679}" destId="{1314C16F-CC32-4B13-B696-F5DEC6D89963}" srcOrd="0" destOrd="0" presId="urn:microsoft.com/office/officeart/2005/8/layout/vList2"/>
    <dgm:cxn modelId="{5FEBB0B2-FEDF-4286-8E45-40D0650447B1}" type="presParOf" srcId="{08C0923C-2A51-4E85-BFBE-680516C9AFB7}" destId="{529F35CC-A518-4D0B-A132-51DF846E9C52}" srcOrd="0" destOrd="0" presId="urn:microsoft.com/office/officeart/2005/8/layout/vList2"/>
    <dgm:cxn modelId="{1B782848-678D-4777-A2C0-BC5C283A711F}" type="presParOf" srcId="{08C0923C-2A51-4E85-BFBE-680516C9AFB7}" destId="{E8A0923C-3BEA-4B94-B06D-F588AF71FBB4}" srcOrd="1" destOrd="0" presId="urn:microsoft.com/office/officeart/2005/8/layout/vList2"/>
    <dgm:cxn modelId="{EDC9170D-A179-4689-BCF1-AEE08F3F23EB}" type="presParOf" srcId="{08C0923C-2A51-4E85-BFBE-680516C9AFB7}" destId="{1F9CFBDE-62D7-4B14-A2D6-B2C608D4C0F0}" srcOrd="2" destOrd="0" presId="urn:microsoft.com/office/officeart/2005/8/layout/vList2"/>
    <dgm:cxn modelId="{97F21227-040D-4625-A272-8A9E8324F700}" type="presParOf" srcId="{08C0923C-2A51-4E85-BFBE-680516C9AFB7}" destId="{ADE9E429-0409-4C6C-AFFF-2502286FBC13}" srcOrd="3" destOrd="0" presId="urn:microsoft.com/office/officeart/2005/8/layout/vList2"/>
    <dgm:cxn modelId="{7A65B914-7846-4EA0-B8EE-CFDEB7352890}" type="presParOf" srcId="{08C0923C-2A51-4E85-BFBE-680516C9AFB7}" destId="{A2913BBD-3D6D-492F-B2CA-C3F02A4E0352}" srcOrd="4" destOrd="0" presId="urn:microsoft.com/office/officeart/2005/8/layout/vList2"/>
    <dgm:cxn modelId="{2D2722EE-F65F-467D-A613-DB895AB537DA}" type="presParOf" srcId="{08C0923C-2A51-4E85-BFBE-680516C9AFB7}" destId="{CBB93904-5F49-4357-B7CB-44903A19A16F}" srcOrd="5" destOrd="0" presId="urn:microsoft.com/office/officeart/2005/8/layout/vList2"/>
    <dgm:cxn modelId="{B857818F-99B6-49CE-8FF4-56199B6248F4}" type="presParOf" srcId="{08C0923C-2A51-4E85-BFBE-680516C9AFB7}" destId="{B169DB58-959D-4F44-9E99-86772AD74589}" srcOrd="6" destOrd="0" presId="urn:microsoft.com/office/officeart/2005/8/layout/vList2"/>
    <dgm:cxn modelId="{13339AED-5B73-4CA8-9BF6-AED750C012A3}" type="presParOf" srcId="{08C0923C-2A51-4E85-BFBE-680516C9AFB7}" destId="{8B87F46F-306C-4841-A6E9-79FA1EC14281}" srcOrd="7" destOrd="0" presId="urn:microsoft.com/office/officeart/2005/8/layout/vList2"/>
    <dgm:cxn modelId="{CAF24015-4ADA-4DDF-B18C-AEF5ECA893BA}" type="presParOf" srcId="{08C0923C-2A51-4E85-BFBE-680516C9AFB7}" destId="{1314C16F-CC32-4B13-B696-F5DEC6D89963}" srcOrd="8" destOrd="0" presId="urn:microsoft.com/office/officeart/2005/8/layout/vList2"/>
    <dgm:cxn modelId="{431821E3-6049-4278-8406-23176587773F}" type="presParOf" srcId="{08C0923C-2A51-4E85-BFBE-680516C9AFB7}" destId="{DA76C8BF-46AD-43F2-B607-9443CA13407B}" srcOrd="9" destOrd="0" presId="urn:microsoft.com/office/officeart/2005/8/layout/vList2"/>
    <dgm:cxn modelId="{D1F5399E-BB7B-4B80-8592-90FB5370864E}" type="presParOf" srcId="{08C0923C-2A51-4E85-BFBE-680516C9AFB7}" destId="{886EC6F9-44D5-4A22-937B-119BB41AE68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F35CC-A518-4D0B-A132-51DF846E9C52}">
      <dsp:nvSpPr>
        <dsp:cNvPr id="0" name=""/>
        <dsp:cNvSpPr/>
      </dsp:nvSpPr>
      <dsp:spPr>
        <a:xfrm>
          <a:off x="0" y="32939"/>
          <a:ext cx="11033029" cy="6464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latin typeface="Trebuchet MS"/>
            </a:rPr>
            <a:t>För dig </a:t>
          </a:r>
          <a:r>
            <a:rPr lang="en-US" sz="1700" b="1" kern="1200" dirty="0" err="1">
              <a:latin typeface="Trebuchet MS"/>
            </a:rPr>
            <a:t>från</a:t>
          </a:r>
          <a:r>
            <a:rPr lang="en-US" sz="1700" b="1" kern="1200" dirty="0">
              <a:latin typeface="Trebuchet MS"/>
            </a:rPr>
            <a:t> 18 </a:t>
          </a:r>
          <a:r>
            <a:rPr lang="en-US" sz="1700" b="1" kern="1200" dirty="0" err="1">
              <a:latin typeface="Trebuchet MS"/>
            </a:rPr>
            <a:t>år</a:t>
          </a:r>
          <a:r>
            <a:rPr lang="en-US" sz="1700" b="1" kern="1200">
              <a:latin typeface="Trebuchet MS"/>
            </a:rPr>
            <a:t>.</a:t>
          </a:r>
          <a:endParaRPr lang="en-US" sz="1700" b="1" kern="1200" dirty="0">
            <a:latin typeface="Trebuchet MS"/>
          </a:endParaRPr>
        </a:p>
      </dsp:txBody>
      <dsp:txXfrm>
        <a:off x="31556" y="64495"/>
        <a:ext cx="10969917" cy="583313"/>
      </dsp:txXfrm>
    </dsp:sp>
    <dsp:sp modelId="{1F9CFBDE-62D7-4B14-A2D6-B2C608D4C0F0}">
      <dsp:nvSpPr>
        <dsp:cNvPr id="0" name=""/>
        <dsp:cNvSpPr/>
      </dsp:nvSpPr>
      <dsp:spPr>
        <a:xfrm>
          <a:off x="0" y="728324"/>
          <a:ext cx="11033029" cy="6464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latin typeface="Trebuchet MS"/>
            </a:rPr>
            <a:t>Plats: </a:t>
          </a:r>
          <a:r>
            <a:rPr lang="en-US" sz="1700" b="1" kern="1200" dirty="0" err="1">
              <a:latin typeface="Trebuchet MS"/>
            </a:rPr>
            <a:t>Frälsningsarméns</a:t>
          </a:r>
          <a:r>
            <a:rPr lang="en-US" sz="1700" b="1" kern="1200" dirty="0">
              <a:latin typeface="Trebuchet MS"/>
            </a:rPr>
            <a:t> </a:t>
          </a:r>
          <a:r>
            <a:rPr lang="en-US" sz="1700" b="1" kern="1200" dirty="0" err="1">
              <a:latin typeface="Trebuchet MS"/>
            </a:rPr>
            <a:t>Officersskola</a:t>
          </a:r>
          <a:r>
            <a:rPr lang="en-US" sz="1700" b="1" kern="1200" dirty="0">
              <a:latin typeface="Trebuchet MS"/>
            </a:rPr>
            <a:t>, Stockholm (</a:t>
          </a:r>
          <a:r>
            <a:rPr lang="en-US" sz="1700" b="1" kern="1200" dirty="0" err="1">
              <a:latin typeface="Trebuchet MS"/>
            </a:rPr>
            <a:t>Bonäsvägen</a:t>
          </a:r>
          <a:r>
            <a:rPr lang="en-US" sz="1700" b="1" kern="1200" dirty="0">
              <a:latin typeface="Trebuchet MS"/>
            </a:rPr>
            <a:t> 5, </a:t>
          </a:r>
          <a:r>
            <a:rPr lang="en-US" sz="1700" b="1" kern="1200" dirty="0" err="1">
              <a:latin typeface="Trebuchet MS"/>
            </a:rPr>
            <a:t>Farsta</a:t>
          </a:r>
          <a:r>
            <a:rPr lang="en-US" sz="1700" b="1" kern="1200" dirty="0">
              <a:latin typeface="Trebuchet MS"/>
            </a:rPr>
            <a:t>)</a:t>
          </a:r>
          <a:endParaRPr lang="en-US" sz="1700" kern="1200" dirty="0">
            <a:latin typeface="Trebuchet MS"/>
          </a:endParaRPr>
        </a:p>
      </dsp:txBody>
      <dsp:txXfrm>
        <a:off x="31556" y="759880"/>
        <a:ext cx="10969917" cy="583313"/>
      </dsp:txXfrm>
    </dsp:sp>
    <dsp:sp modelId="{A2913BBD-3D6D-492F-B2CA-C3F02A4E0352}">
      <dsp:nvSpPr>
        <dsp:cNvPr id="0" name=""/>
        <dsp:cNvSpPr/>
      </dsp:nvSpPr>
      <dsp:spPr>
        <a:xfrm>
          <a:off x="0" y="1423709"/>
          <a:ext cx="11033029" cy="6464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latin typeface="Trebuchet MS"/>
            </a:rPr>
            <a:t>Datum: 25-27 </a:t>
          </a:r>
          <a:r>
            <a:rPr lang="en-US" sz="1700" b="1" kern="1200" dirty="0" err="1">
              <a:latin typeface="Trebuchet MS"/>
            </a:rPr>
            <a:t>oktober</a:t>
          </a:r>
          <a:r>
            <a:rPr lang="en-US" sz="1700" b="1" kern="1200" dirty="0">
              <a:latin typeface="Trebuchet MS"/>
            </a:rPr>
            <a:t> 2024.</a:t>
          </a:r>
          <a:r>
            <a:rPr lang="en-US" sz="1700" b="0" kern="1200" dirty="0">
              <a:latin typeface="Trebuchet MS"/>
            </a:rPr>
            <a:t> Start </a:t>
          </a:r>
          <a:r>
            <a:rPr lang="en-US" sz="1700" b="0" kern="1200" dirty="0" err="1">
              <a:latin typeface="Trebuchet MS"/>
            </a:rPr>
            <a:t>fredag</a:t>
          </a:r>
          <a:r>
            <a:rPr lang="en-US" sz="1700" b="0" kern="1200" dirty="0">
              <a:latin typeface="Trebuchet MS"/>
            </a:rPr>
            <a:t> 18.00. Slut </a:t>
          </a:r>
          <a:r>
            <a:rPr lang="en-US" sz="1700" b="0" kern="1200" dirty="0" err="1">
              <a:latin typeface="Trebuchet MS"/>
            </a:rPr>
            <a:t>söndag</a:t>
          </a:r>
          <a:r>
            <a:rPr lang="en-US" sz="1700" b="0" kern="1200" dirty="0">
              <a:latin typeface="Trebuchet MS"/>
            </a:rPr>
            <a:t> 14.00.</a:t>
          </a:r>
        </a:p>
      </dsp:txBody>
      <dsp:txXfrm>
        <a:off x="31556" y="1455265"/>
        <a:ext cx="10969917" cy="583313"/>
      </dsp:txXfrm>
    </dsp:sp>
    <dsp:sp modelId="{B169DB58-959D-4F44-9E99-86772AD74589}">
      <dsp:nvSpPr>
        <dsp:cNvPr id="0" name=""/>
        <dsp:cNvSpPr/>
      </dsp:nvSpPr>
      <dsp:spPr>
        <a:xfrm>
          <a:off x="0" y="2119094"/>
          <a:ext cx="11033029" cy="6464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 err="1">
              <a:latin typeface="Trebuchet MS"/>
            </a:rPr>
            <a:t>Kostnad</a:t>
          </a:r>
          <a:r>
            <a:rPr lang="en-US" sz="1700" b="1" kern="1200" dirty="0">
              <a:latin typeface="Trebuchet MS"/>
            </a:rPr>
            <a:t>: 1200 </a:t>
          </a:r>
          <a:r>
            <a:rPr lang="en-US" sz="1700" b="1" kern="1200" dirty="0" err="1">
              <a:latin typeface="Trebuchet MS"/>
            </a:rPr>
            <a:t>kr</a:t>
          </a:r>
          <a:r>
            <a:rPr lang="en-US" sz="1700" b="1" kern="1200" dirty="0">
              <a:latin typeface="Trebuchet MS"/>
            </a:rPr>
            <a:t> </a:t>
          </a:r>
          <a:r>
            <a:rPr lang="en-US" sz="1700" b="1" kern="1200" dirty="0" err="1">
              <a:latin typeface="Trebuchet MS"/>
            </a:rPr>
            <a:t>inkl</a:t>
          </a:r>
          <a:r>
            <a:rPr lang="en-US" sz="1700" b="1" kern="1200" dirty="0">
              <a:latin typeface="Trebuchet MS"/>
            </a:rPr>
            <a:t> </a:t>
          </a:r>
          <a:r>
            <a:rPr lang="en-US" sz="1700" b="1" kern="1200" dirty="0" err="1">
              <a:latin typeface="Trebuchet MS"/>
            </a:rPr>
            <a:t>logi</a:t>
          </a:r>
          <a:r>
            <a:rPr lang="en-US" sz="1700" b="1" kern="1200" dirty="0">
              <a:latin typeface="Trebuchet MS"/>
            </a:rPr>
            <a:t>/</a:t>
          </a:r>
          <a:r>
            <a:rPr lang="en-US" sz="1700" b="1" kern="1200" dirty="0" err="1">
              <a:latin typeface="Trebuchet MS"/>
            </a:rPr>
            <a:t>frukost</a:t>
          </a:r>
          <a:r>
            <a:rPr lang="en-US" sz="1700" b="1" kern="1200" dirty="0">
              <a:latin typeface="Trebuchet MS"/>
            </a:rPr>
            <a:t>. 900 </a:t>
          </a:r>
          <a:r>
            <a:rPr lang="en-US" sz="1700" b="1" kern="1200" dirty="0" err="1">
              <a:latin typeface="Trebuchet MS"/>
            </a:rPr>
            <a:t>kr</a:t>
          </a:r>
          <a:r>
            <a:rPr lang="en-US" sz="1700" b="1" kern="1200" dirty="0">
              <a:latin typeface="Trebuchet MS"/>
            </a:rPr>
            <a:t> </a:t>
          </a:r>
          <a:r>
            <a:rPr lang="en-US" sz="1700" b="1" kern="1200" dirty="0" err="1">
              <a:latin typeface="Trebuchet MS"/>
            </a:rPr>
            <a:t>exl</a:t>
          </a:r>
          <a:r>
            <a:rPr lang="en-US" sz="1700" b="1" kern="1200" dirty="0">
              <a:latin typeface="Trebuchet MS"/>
            </a:rPr>
            <a:t> </a:t>
          </a:r>
          <a:r>
            <a:rPr lang="en-US" sz="1700" b="1" kern="1200" dirty="0" err="1">
              <a:latin typeface="Trebuchet MS"/>
            </a:rPr>
            <a:t>logi</a:t>
          </a:r>
          <a:r>
            <a:rPr lang="en-US" sz="1700" b="1" kern="1200" dirty="0">
              <a:latin typeface="Trebuchet MS"/>
            </a:rPr>
            <a:t>/</a:t>
          </a:r>
          <a:r>
            <a:rPr lang="en-US" sz="1700" b="1" kern="1200" dirty="0" err="1">
              <a:latin typeface="Trebuchet MS"/>
            </a:rPr>
            <a:t>frukost</a:t>
          </a:r>
          <a:r>
            <a:rPr lang="en-US" sz="1700" b="1" kern="1200" dirty="0">
              <a:latin typeface="Trebuchet MS"/>
            </a:rPr>
            <a:t>. </a:t>
          </a:r>
          <a:r>
            <a:rPr lang="en-US" sz="1700" b="0" kern="1200" dirty="0" err="1">
              <a:latin typeface="Trebuchet MS"/>
            </a:rPr>
            <a:t>Är</a:t>
          </a:r>
          <a:r>
            <a:rPr lang="en-US" sz="1700" b="0" kern="1200" dirty="0">
              <a:latin typeface="Trebuchet MS"/>
            </a:rPr>
            <a:t> du under 26 </a:t>
          </a:r>
          <a:r>
            <a:rPr lang="en-US" sz="1700" b="0" kern="1200" dirty="0" err="1">
              <a:latin typeface="Trebuchet MS"/>
            </a:rPr>
            <a:t>år</a:t>
          </a:r>
          <a:r>
            <a:rPr lang="en-US" sz="1700" b="0" kern="1200" dirty="0">
              <a:latin typeface="Trebuchet MS"/>
            </a:rPr>
            <a:t> </a:t>
          </a:r>
          <a:r>
            <a:rPr lang="en-US" sz="1700" b="0" kern="1200" dirty="0" err="1">
              <a:latin typeface="Trebuchet MS"/>
            </a:rPr>
            <a:t>kan</a:t>
          </a:r>
          <a:r>
            <a:rPr lang="en-US" sz="1700" b="0" kern="1200" dirty="0">
              <a:latin typeface="Trebuchet MS"/>
            </a:rPr>
            <a:t> du </a:t>
          </a:r>
          <a:r>
            <a:rPr lang="en-US" sz="1700" b="0" kern="1200" dirty="0" err="1">
              <a:latin typeface="Trebuchet MS"/>
            </a:rPr>
            <a:t>kontakta</a:t>
          </a:r>
          <a:r>
            <a:rPr lang="en-US" sz="1700" b="0" kern="1200" dirty="0">
              <a:latin typeface="Trebuchet MS"/>
            </a:rPr>
            <a:t> din </a:t>
          </a:r>
          <a:r>
            <a:rPr lang="en-US" sz="1700" b="0" kern="1200" dirty="0" err="1">
              <a:latin typeface="Trebuchet MS"/>
            </a:rPr>
            <a:t>kårledare</a:t>
          </a:r>
          <a:r>
            <a:rPr lang="en-US" sz="1700" b="0" kern="1200" dirty="0">
              <a:latin typeface="Trebuchet MS"/>
            </a:rPr>
            <a:t> om </a:t>
          </a:r>
          <a:r>
            <a:rPr lang="en-US" sz="1700" b="0" kern="1200" dirty="0" err="1">
              <a:latin typeface="Trebuchet MS"/>
            </a:rPr>
            <a:t>möjlighet</a:t>
          </a:r>
          <a:r>
            <a:rPr lang="en-US" sz="1700" b="0" kern="1200" dirty="0">
              <a:latin typeface="Trebuchet MS"/>
            </a:rPr>
            <a:t> </a:t>
          </a:r>
          <a:r>
            <a:rPr lang="en-US" sz="1700" b="0" kern="1200" dirty="0" err="1">
              <a:latin typeface="Trebuchet MS"/>
            </a:rPr>
            <a:t>att</a:t>
          </a:r>
          <a:r>
            <a:rPr lang="en-US" sz="1700" b="0" kern="1200" dirty="0">
              <a:latin typeface="Trebuchet MS"/>
            </a:rPr>
            <a:t> </a:t>
          </a:r>
          <a:r>
            <a:rPr lang="en-US" sz="1700" b="0" kern="1200" dirty="0" err="1">
              <a:latin typeface="Trebuchet MS"/>
            </a:rPr>
            <a:t>söka</a:t>
          </a:r>
          <a:r>
            <a:rPr lang="en-US" sz="1700" b="0" kern="1200" dirty="0">
              <a:latin typeface="Trebuchet MS"/>
            </a:rPr>
            <a:t> </a:t>
          </a:r>
          <a:r>
            <a:rPr lang="en-US" sz="1700" b="0" kern="1200" dirty="0" err="1">
              <a:latin typeface="Trebuchet MS"/>
            </a:rPr>
            <a:t>bidrag</a:t>
          </a:r>
          <a:r>
            <a:rPr lang="en-US" sz="1700" b="0" kern="1200" dirty="0">
              <a:latin typeface="Trebuchet MS"/>
            </a:rPr>
            <a:t>.</a:t>
          </a:r>
        </a:p>
      </dsp:txBody>
      <dsp:txXfrm>
        <a:off x="31556" y="2150650"/>
        <a:ext cx="10969917" cy="583313"/>
      </dsp:txXfrm>
    </dsp:sp>
    <dsp:sp modelId="{1314C16F-CC32-4B13-B696-F5DEC6D89963}">
      <dsp:nvSpPr>
        <dsp:cNvPr id="0" name=""/>
        <dsp:cNvSpPr/>
      </dsp:nvSpPr>
      <dsp:spPr>
        <a:xfrm>
          <a:off x="0" y="2814479"/>
          <a:ext cx="11033029" cy="64642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latin typeface="Trebuchet MS"/>
            </a:rPr>
            <a:t>Anmälan: senast den 22/9 via </a:t>
          </a:r>
          <a:r>
            <a:rPr lang="en-US" sz="1700" b="1" kern="1200" dirty="0" err="1">
              <a:latin typeface="Trebuchet MS"/>
            </a:rPr>
            <a:t>formulär</a:t>
          </a:r>
          <a:r>
            <a:rPr lang="en-US" sz="1700" b="1" kern="1200" dirty="0">
              <a:latin typeface="Trebuchet MS"/>
            </a:rPr>
            <a:t> </a:t>
          </a:r>
          <a:r>
            <a:rPr lang="en-US" sz="1700" b="1" kern="1200" dirty="0" err="1">
              <a:latin typeface="Trebuchet MS"/>
            </a:rPr>
            <a:t>på</a:t>
          </a:r>
          <a:r>
            <a:rPr lang="en-US" sz="1700" b="1" kern="1200" dirty="0">
              <a:latin typeface="Trebuchet MS"/>
            </a:rPr>
            <a:t> </a:t>
          </a:r>
          <a:r>
            <a:rPr lang="en-US" sz="1700" b="1" kern="1200" dirty="0" err="1">
              <a:latin typeface="Trebuchet MS"/>
            </a:rPr>
            <a:t>hemsidan</a:t>
          </a:r>
          <a:r>
            <a:rPr lang="en-US" sz="1700" b="1" kern="1200" dirty="0">
              <a:latin typeface="Trebuchet MS"/>
            </a:rPr>
            <a:t>: </a:t>
          </a:r>
          <a:r>
            <a:rPr lang="en-US" sz="1700" b="1" kern="1200" dirty="0">
              <a:latin typeface="Trebuchet MS"/>
              <a:hlinkClick xmlns:r="http://schemas.openxmlformats.org/officeDocument/2006/relationships" r:id="rId1"/>
            </a:rPr>
            <a:t>www.www.fralsningsarmen.se/officersskolan/kallelse-och-ansokan/design-for-life/</a:t>
          </a:r>
        </a:p>
      </dsp:txBody>
      <dsp:txXfrm>
        <a:off x="31556" y="2846035"/>
        <a:ext cx="10969917" cy="583313"/>
      </dsp:txXfrm>
    </dsp:sp>
    <dsp:sp modelId="{886EC6F9-44D5-4A22-937B-119BB41AE688}">
      <dsp:nvSpPr>
        <dsp:cNvPr id="0" name=""/>
        <dsp:cNvSpPr/>
      </dsp:nvSpPr>
      <dsp:spPr>
        <a:xfrm>
          <a:off x="0" y="3509864"/>
          <a:ext cx="11033029" cy="6464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 err="1">
              <a:latin typeface="Trebuchet MS"/>
            </a:rPr>
            <a:t>Arrangör</a:t>
          </a:r>
          <a:r>
            <a:rPr lang="en-US" sz="1700" b="1" kern="1200" dirty="0">
              <a:latin typeface="Trebuchet MS"/>
            </a:rPr>
            <a:t>: </a:t>
          </a:r>
          <a:r>
            <a:rPr lang="en-US" sz="1700" b="1" kern="1200" dirty="0" err="1">
              <a:latin typeface="Trebuchet MS"/>
            </a:rPr>
            <a:t>Frälsningsarméns</a:t>
          </a:r>
          <a:r>
            <a:rPr lang="en-US" sz="1700" b="1" kern="1200" dirty="0">
              <a:latin typeface="Trebuchet MS"/>
            </a:rPr>
            <a:t> </a:t>
          </a:r>
          <a:r>
            <a:rPr lang="en-US" sz="1700" b="1" kern="1200" dirty="0" err="1">
              <a:latin typeface="Trebuchet MS"/>
            </a:rPr>
            <a:t>officersskola</a:t>
          </a:r>
          <a:r>
            <a:rPr lang="en-US" sz="1700" b="1" kern="1200" dirty="0">
              <a:latin typeface="Trebuchet MS"/>
            </a:rPr>
            <a:t> - </a:t>
          </a:r>
          <a:r>
            <a:rPr lang="en-US" sz="1700" b="1" kern="1200" dirty="0" err="1">
              <a:latin typeface="Trebuchet MS"/>
            </a:rPr>
            <a:t>Kandidatenheten</a:t>
          </a:r>
          <a:endParaRPr lang="en-US" sz="1700" b="1" kern="1200" dirty="0">
            <a:latin typeface="Trebuchet MS"/>
          </a:endParaRPr>
        </a:p>
      </dsp:txBody>
      <dsp:txXfrm>
        <a:off x="31556" y="3541420"/>
        <a:ext cx="10969917" cy="583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Monday, August 5,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1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Monday, August 5,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0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Monday, August 5,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2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Monday, August 5,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5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Monday, August 5,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1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Monday, August 5,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8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Monday, August 5,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5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Monday, August 5,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8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Monday, August 5,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2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Monday, August 5,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7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Monday, August 5,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9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August 5, 2024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4799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9306E6A-0C2C-4983-8D3A-05CD591C1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67000">
                <a:schemeClr val="accent5">
                  <a:alpha val="90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0144214-50C4-4961-8D54-5876EC2B0A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15300" y="4444113"/>
            <a:ext cx="4076701" cy="2413458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455F201-A8E8-4E29-9427-DBD221CCF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9144002" y="3360315"/>
            <a:ext cx="1947487" cy="4148507"/>
          </a:xfrm>
          <a:prstGeom prst="rect">
            <a:avLst/>
          </a:prstGeom>
          <a:gradFill>
            <a:gsLst>
              <a:gs pos="0">
                <a:schemeClr val="accent1">
                  <a:alpha val="37000"/>
                </a:schemeClr>
              </a:gs>
              <a:gs pos="55000">
                <a:schemeClr val="accent5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9628" y="4548404"/>
            <a:ext cx="11151889" cy="2232484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30000"/>
              </a:lnSpc>
            </a:pPr>
            <a:r>
              <a:rPr lang="sv-SE" sz="2000" b="1" dirty="0">
                <a:solidFill>
                  <a:schemeClr val="bg1"/>
                </a:solidFill>
                <a:latin typeface="Trebuchet MS"/>
                <a:ea typeface="+mn-lt"/>
                <a:cs typeface="+mn-lt"/>
              </a:rPr>
              <a:t>EN HELG ATT UPPTÄCKA GUDS PLAN FÖR DITT LIV</a:t>
            </a:r>
            <a:endParaRPr lang="sv-SE" b="1" dirty="0">
              <a:solidFill>
                <a:schemeClr val="bg1"/>
              </a:solidFill>
              <a:latin typeface="Trebuchet MS"/>
              <a:ea typeface="+mn-lt"/>
              <a:cs typeface="+mn-lt"/>
            </a:endParaRPr>
          </a:p>
          <a:p>
            <a:pPr>
              <a:lnSpc>
                <a:spcPct val="130000"/>
              </a:lnSpc>
            </a:pPr>
            <a:endParaRPr lang="sv-SE" b="1" dirty="0">
              <a:solidFill>
                <a:schemeClr val="bg1"/>
              </a:solidFill>
              <a:latin typeface="Trebuchet MS"/>
              <a:ea typeface="+mn-lt"/>
              <a:cs typeface="+mn-lt"/>
            </a:endParaRPr>
          </a:p>
          <a:p>
            <a:pPr>
              <a:lnSpc>
                <a:spcPct val="130000"/>
              </a:lnSpc>
            </a:pPr>
            <a:r>
              <a:rPr lang="sv-SE" b="1" cap="none" dirty="0">
                <a:solidFill>
                  <a:schemeClr val="bg1"/>
                </a:solidFill>
                <a:latin typeface="Trebuchet MS"/>
                <a:ea typeface="+mn-lt"/>
                <a:cs typeface="+mn-lt"/>
              </a:rPr>
              <a:t>Läs mer på nästa sida</a:t>
            </a:r>
            <a:endParaRPr lang="sv-SE"/>
          </a:p>
          <a:p>
            <a:pPr>
              <a:lnSpc>
                <a:spcPct val="130000"/>
              </a:lnSpc>
            </a:pPr>
            <a:endParaRPr lang="sv-SE" sz="1200" b="1" cap="none" dirty="0">
              <a:solidFill>
                <a:schemeClr val="bg1"/>
              </a:solidFill>
              <a:latin typeface="Trebuchet MS"/>
              <a:ea typeface="+mn-lt"/>
              <a:cs typeface="+mn-lt"/>
            </a:endParaRPr>
          </a:p>
          <a:p>
            <a:pPr>
              <a:lnSpc>
                <a:spcPct val="130000"/>
              </a:lnSpc>
            </a:pPr>
            <a:r>
              <a:rPr lang="sv-SE" sz="1200" b="1" cap="none" dirty="0">
                <a:solidFill>
                  <a:schemeClr val="bg1"/>
                </a:solidFill>
                <a:latin typeface="Trebuchet MS"/>
                <a:ea typeface="+mn-lt"/>
                <a:cs typeface="+mn-lt"/>
              </a:rPr>
              <a:t>Arrangör: Frälsningsarméns Officersskola och Kandidatenheten</a:t>
            </a:r>
            <a:endParaRPr lang="sv-SE"/>
          </a:p>
        </p:txBody>
      </p:sp>
      <p:pic>
        <p:nvPicPr>
          <p:cNvPr id="4" name="Bildobjekt 4" descr="orange-g107247bcc_1280.png">
            <a:extLst>
              <a:ext uri="{FF2B5EF4-FFF2-40B4-BE49-F238E27FC236}">
                <a16:creationId xmlns:a16="http://schemas.microsoft.com/office/drawing/2014/main" id="{F36B126D-10A5-1CC5-58F1-F5068C8739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79" r="-1" b="-1"/>
          <a:stretch/>
        </p:blipFill>
        <p:spPr>
          <a:xfrm>
            <a:off x="20" y="1"/>
            <a:ext cx="8115280" cy="4460826"/>
          </a:xfrm>
          <a:prstGeom prst="rect">
            <a:avLst/>
          </a:prstGeom>
        </p:spPr>
      </p:pic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D625ED14-F0D2-4FCA-87F3-4E3D2A03D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6484110" y="2547143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31000">
                <a:schemeClr val="accent6">
                  <a:alpha val="0"/>
                </a:schemeClr>
              </a:gs>
              <a:gs pos="85000">
                <a:schemeClr val="accent6">
                  <a:lumMod val="60000"/>
                  <a:lumOff val="40000"/>
                  <a:alpha val="23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Bild 8" descr="site-logo (1).svg">
            <a:extLst>
              <a:ext uri="{FF2B5EF4-FFF2-40B4-BE49-F238E27FC236}">
                <a16:creationId xmlns:a16="http://schemas.microsoft.com/office/drawing/2014/main" id="{C67C4CA6-A5FC-2349-9FF5-4130072D1B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26761" y="5164363"/>
            <a:ext cx="1100819" cy="1297215"/>
          </a:xfrm>
          <a:prstGeom prst="rect">
            <a:avLst/>
          </a:prstGeom>
        </p:spPr>
      </p:pic>
      <p:pic>
        <p:nvPicPr>
          <p:cNvPr id="16" name="Bildobjekt 16">
            <a:extLst>
              <a:ext uri="{FF2B5EF4-FFF2-40B4-BE49-F238E27FC236}">
                <a16:creationId xmlns:a16="http://schemas.microsoft.com/office/drawing/2014/main" id="{203D8C65-B9EA-46F1-EBA4-F53996B311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1233" y="772584"/>
            <a:ext cx="3802289" cy="1703161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74A036DD-9DDF-5DC4-509D-3848236A9F03}"/>
              </a:ext>
            </a:extLst>
          </p:cNvPr>
          <p:cNvSpPr txBox="1"/>
          <p:nvPr/>
        </p:nvSpPr>
        <p:spPr>
          <a:xfrm>
            <a:off x="8116307" y="2721427"/>
            <a:ext cx="40898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 sz="2800" b="1" cap="all" dirty="0">
                <a:solidFill>
                  <a:srgbClr val="FF8C00"/>
                </a:solidFill>
                <a:latin typeface="Trebuchet MS"/>
              </a:rPr>
              <a:t>25-27 oktober 2024</a:t>
            </a:r>
          </a:p>
          <a:p>
            <a:pPr algn="ctr"/>
            <a:endParaRPr lang="sv-SE" sz="1600" dirty="0">
              <a:solidFill>
                <a:schemeClr val="bg1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extruta 2">
            <a:extLst>
              <a:ext uri="{FF2B5EF4-FFF2-40B4-BE49-F238E27FC236}">
                <a16:creationId xmlns:a16="http://schemas.microsoft.com/office/drawing/2014/main" id="{8436B310-FD33-7DA6-3F2F-860308DE40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0073620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6" name="textruta 385">
            <a:extLst>
              <a:ext uri="{FF2B5EF4-FFF2-40B4-BE49-F238E27FC236}">
                <a16:creationId xmlns:a16="http://schemas.microsoft.com/office/drawing/2014/main" id="{631153BF-CC8D-03D8-A6C8-77072ACE5949}"/>
              </a:ext>
            </a:extLst>
          </p:cNvPr>
          <p:cNvSpPr txBox="1"/>
          <p:nvPr/>
        </p:nvSpPr>
        <p:spPr>
          <a:xfrm>
            <a:off x="434622" y="39713"/>
            <a:ext cx="114082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0"/>
            <a:r>
              <a:rPr lang="sv-SE" sz="1200" dirty="0">
                <a:solidFill>
                  <a:schemeClr val="bg1"/>
                </a:solidFill>
                <a:latin typeface="Trebuchet MS"/>
                <a:ea typeface="Segoe UI"/>
                <a:cs typeface="Segoe UI"/>
              </a:rPr>
              <a:t>Gud har en plan, en designad plan för varje människa, för dig! Den kan vara:</a:t>
            </a:r>
            <a:r>
              <a:rPr lang="en-US" sz="1200" dirty="0">
                <a:solidFill>
                  <a:schemeClr val="bg1"/>
                </a:solidFill>
                <a:latin typeface="Trebuchet MS"/>
                <a:ea typeface="Segoe UI"/>
                <a:cs typeface="Segoe UI"/>
              </a:rPr>
              <a:t>​</a:t>
            </a:r>
            <a:endParaRPr lang="en-US" sz="1200" dirty="0">
              <a:solidFill>
                <a:schemeClr val="bg1"/>
              </a:solidFill>
              <a:latin typeface="Trebuchet MS"/>
              <a:cs typeface="Segoe UI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Trebuchet MS"/>
              <a:ea typeface="Segoe UI"/>
              <a:cs typeface="Segoe UI"/>
            </a:endParaRPr>
          </a:p>
          <a:p>
            <a:pPr algn="ctr"/>
            <a:r>
              <a:rPr lang="sv-SE" sz="1200" dirty="0">
                <a:solidFill>
                  <a:schemeClr val="bg1"/>
                </a:solidFill>
                <a:latin typeface="Trebuchet MS"/>
                <a:ea typeface="Segoe UI"/>
                <a:cs typeface="Segoe UI"/>
              </a:rPr>
              <a:t>- Att tjäna på den arbetsplats du redan arbetar på och som medlem i den kår som du tillhör</a:t>
            </a:r>
            <a:r>
              <a:rPr lang="en-US" sz="1200" dirty="0">
                <a:solidFill>
                  <a:schemeClr val="bg1"/>
                </a:solidFill>
                <a:latin typeface="Trebuchet MS"/>
                <a:ea typeface="Segoe UI"/>
                <a:cs typeface="Segoe UI"/>
              </a:rPr>
              <a:t>​.</a:t>
            </a:r>
          </a:p>
          <a:p>
            <a:pPr algn="ctr"/>
            <a:r>
              <a:rPr lang="sv-SE" sz="1200" dirty="0">
                <a:solidFill>
                  <a:schemeClr val="bg1"/>
                </a:solidFill>
                <a:latin typeface="Trebuchet MS"/>
                <a:ea typeface="Segoe UI"/>
                <a:cs typeface="Segoe UI"/>
              </a:rPr>
              <a:t>- Att med de gåvor och den utbildning du har arbeta som civilanställd på någon kår eller verksamhet som Frälsningsarmén bedriver</a:t>
            </a:r>
            <a:r>
              <a:rPr lang="en-US" sz="1200" dirty="0">
                <a:solidFill>
                  <a:schemeClr val="bg1"/>
                </a:solidFill>
                <a:latin typeface="Trebuchet MS"/>
                <a:ea typeface="Segoe UI"/>
                <a:cs typeface="Segoe UI"/>
              </a:rPr>
              <a:t>​.</a:t>
            </a:r>
          </a:p>
          <a:p>
            <a:pPr algn="ctr"/>
            <a:r>
              <a:rPr lang="sv-SE" sz="1200" dirty="0">
                <a:solidFill>
                  <a:schemeClr val="bg1"/>
                </a:solidFill>
                <a:latin typeface="Trebuchet MS"/>
                <a:ea typeface="Segoe UI"/>
                <a:cs typeface="Segoe UI"/>
              </a:rPr>
              <a:t>- Att tjäna Gud som frälsningsofficer på heltid.</a:t>
            </a:r>
            <a:r>
              <a:rPr lang="en-US" sz="1200" dirty="0">
                <a:solidFill>
                  <a:schemeClr val="bg1"/>
                </a:solidFill>
                <a:latin typeface="Trebuchet MS"/>
                <a:ea typeface="Segoe UI"/>
                <a:cs typeface="Segoe UI"/>
              </a:rPr>
              <a:t>​</a:t>
            </a:r>
          </a:p>
          <a:p>
            <a:pPr algn="ctr"/>
            <a:endParaRPr lang="sv-SE" sz="1200" dirty="0">
              <a:solidFill>
                <a:schemeClr val="bg1"/>
              </a:solidFill>
              <a:latin typeface="Trebuchet MS"/>
              <a:ea typeface="Segoe UI"/>
              <a:cs typeface="Segoe UI"/>
            </a:endParaRPr>
          </a:p>
          <a:p>
            <a:pPr algn="ctr"/>
            <a:r>
              <a:rPr lang="sv-SE" sz="1200" dirty="0">
                <a:solidFill>
                  <a:schemeClr val="bg1"/>
                </a:solidFill>
                <a:latin typeface="Trebuchet MS"/>
                <a:ea typeface="Segoe UI"/>
                <a:cs typeface="Segoe UI"/>
              </a:rPr>
              <a:t>Helgen innehåller lovsång och bön, bibelsamtal, samtal i grupper, enskild reflektion, gemenskap och god mat.</a:t>
            </a:r>
            <a:r>
              <a:rPr lang="en-US" sz="1200" dirty="0">
                <a:solidFill>
                  <a:schemeClr val="bg1"/>
                </a:solidFill>
                <a:latin typeface="Trebuchet MS"/>
                <a:ea typeface="Segoe UI"/>
                <a:cs typeface="Segoe UI"/>
              </a:rPr>
              <a:t>​ </a:t>
            </a:r>
            <a:endParaRPr lang="en-US" dirty="0">
              <a:solidFill>
                <a:schemeClr val="bg1"/>
              </a:solidFill>
              <a:latin typeface="Tw Cen MT"/>
              <a:cs typeface="Segoe UI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Trebuchet MS"/>
                <a:cs typeface="Segoe UI"/>
              </a:rPr>
              <a:t>Du </a:t>
            </a:r>
            <a:r>
              <a:rPr lang="en-US" sz="1200" dirty="0" err="1">
                <a:solidFill>
                  <a:schemeClr val="bg1"/>
                </a:solidFill>
                <a:latin typeface="Trebuchet MS"/>
                <a:cs typeface="Segoe UI"/>
              </a:rPr>
              <a:t>uppmuntras</a:t>
            </a:r>
            <a:r>
              <a:rPr lang="en-US" sz="1200" dirty="0">
                <a:solidFill>
                  <a:schemeClr val="bg1"/>
                </a:solidFill>
                <a:latin typeface="Trebuchet MS"/>
                <a:cs typeface="Segoe 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Trebuchet MS"/>
                <a:cs typeface="Segoe UI"/>
              </a:rPr>
              <a:t>att</a:t>
            </a:r>
            <a:r>
              <a:rPr lang="en-US" sz="1200" dirty="0">
                <a:solidFill>
                  <a:schemeClr val="bg1"/>
                </a:solidFill>
                <a:latin typeface="Trebuchet MS"/>
                <a:cs typeface="Segoe 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Trebuchet MS"/>
                <a:cs typeface="Segoe UI"/>
              </a:rPr>
              <a:t>reflektera</a:t>
            </a:r>
            <a:r>
              <a:rPr lang="en-US" sz="1200" dirty="0">
                <a:solidFill>
                  <a:schemeClr val="bg1"/>
                </a:solidFill>
                <a:latin typeface="Trebuchet MS"/>
                <a:cs typeface="Segoe 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Trebuchet MS"/>
                <a:cs typeface="Segoe UI"/>
              </a:rPr>
              <a:t>över</a:t>
            </a:r>
            <a:r>
              <a:rPr lang="en-US" sz="1200" dirty="0">
                <a:solidFill>
                  <a:schemeClr val="bg1"/>
                </a:solidFill>
                <a:latin typeface="Trebuchet MS"/>
                <a:cs typeface="Segoe UI"/>
              </a:rPr>
              <a:t> var du </a:t>
            </a:r>
            <a:r>
              <a:rPr lang="en-US" sz="1200" dirty="0" err="1">
                <a:solidFill>
                  <a:schemeClr val="bg1"/>
                </a:solidFill>
                <a:latin typeface="Trebuchet MS"/>
                <a:cs typeface="Segoe UI"/>
              </a:rPr>
              <a:t>har</a:t>
            </a:r>
            <a:r>
              <a:rPr lang="en-US" sz="1200" dirty="0">
                <a:solidFill>
                  <a:schemeClr val="bg1"/>
                </a:solidFill>
                <a:latin typeface="Trebuchet MS"/>
                <a:cs typeface="Segoe 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Trebuchet MS"/>
                <a:cs typeface="Segoe UI"/>
              </a:rPr>
              <a:t>varit</a:t>
            </a:r>
            <a:r>
              <a:rPr lang="en-US" sz="1200" dirty="0">
                <a:solidFill>
                  <a:schemeClr val="bg1"/>
                </a:solidFill>
                <a:latin typeface="Trebuchet MS"/>
                <a:cs typeface="Segoe UI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Trebuchet MS"/>
                <a:cs typeface="Segoe UI"/>
              </a:rPr>
              <a:t>titta</a:t>
            </a:r>
            <a:r>
              <a:rPr lang="en-US" sz="1200" dirty="0">
                <a:solidFill>
                  <a:schemeClr val="bg1"/>
                </a:solidFill>
                <a:latin typeface="Trebuchet MS"/>
                <a:cs typeface="Segoe 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Trebuchet MS"/>
                <a:cs typeface="Segoe UI"/>
              </a:rPr>
              <a:t>på</a:t>
            </a:r>
            <a:r>
              <a:rPr lang="en-US" sz="1200" dirty="0">
                <a:solidFill>
                  <a:schemeClr val="bg1"/>
                </a:solidFill>
                <a:latin typeface="Trebuchet MS"/>
                <a:cs typeface="Segoe UI"/>
              </a:rPr>
              <a:t> var du </a:t>
            </a:r>
            <a:r>
              <a:rPr lang="en-US" sz="1200" dirty="0" err="1">
                <a:solidFill>
                  <a:schemeClr val="bg1"/>
                </a:solidFill>
                <a:latin typeface="Trebuchet MS"/>
                <a:cs typeface="Segoe UI"/>
              </a:rPr>
              <a:t>är</a:t>
            </a:r>
            <a:r>
              <a:rPr lang="en-US" sz="1200" dirty="0">
                <a:solidFill>
                  <a:schemeClr val="bg1"/>
                </a:solidFill>
                <a:latin typeface="Trebuchet MS"/>
                <a:cs typeface="Segoe UI"/>
              </a:rPr>
              <a:t> nu </a:t>
            </a:r>
            <a:r>
              <a:rPr lang="en-US" sz="1200" dirty="0" err="1">
                <a:solidFill>
                  <a:schemeClr val="bg1"/>
                </a:solidFill>
                <a:latin typeface="Trebuchet MS"/>
                <a:cs typeface="Segoe UI"/>
              </a:rPr>
              <a:t>och</a:t>
            </a:r>
            <a:r>
              <a:rPr lang="en-US" sz="1200" dirty="0">
                <a:solidFill>
                  <a:schemeClr val="bg1"/>
                </a:solidFill>
                <a:latin typeface="Trebuchet MS"/>
                <a:cs typeface="Segoe 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Trebuchet MS"/>
                <a:cs typeface="Segoe UI"/>
              </a:rPr>
              <a:t>lyssna</a:t>
            </a:r>
            <a:r>
              <a:rPr lang="en-US" sz="1200" dirty="0">
                <a:solidFill>
                  <a:schemeClr val="bg1"/>
                </a:solidFill>
                <a:latin typeface="Trebuchet MS"/>
                <a:cs typeface="Segoe UI"/>
              </a:rPr>
              <a:t> till Gud om din </a:t>
            </a:r>
            <a:r>
              <a:rPr lang="en-US" sz="1200" dirty="0" err="1">
                <a:solidFill>
                  <a:schemeClr val="bg1"/>
                </a:solidFill>
                <a:latin typeface="Trebuchet MS"/>
                <a:cs typeface="Segoe UI"/>
              </a:rPr>
              <a:t>framtid</a:t>
            </a:r>
            <a:r>
              <a:rPr lang="en-US" sz="1200" dirty="0">
                <a:solidFill>
                  <a:schemeClr val="bg1"/>
                </a:solidFill>
                <a:latin typeface="Trebuchet MS"/>
                <a:cs typeface="Segoe UI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8402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236</Words>
  <Application>Microsoft Office PowerPoint</Application>
  <PresentationFormat>Bredbild</PresentationFormat>
  <Paragraphs>20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Tw Cen MT</vt:lpstr>
      <vt:lpstr>GradientRiseVTI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Anna-Maria Tuftström</dc:creator>
  <cp:lastModifiedBy>Anna-Maria Tuftström</cp:lastModifiedBy>
  <cp:revision>450</cp:revision>
  <dcterms:created xsi:type="dcterms:W3CDTF">2022-09-27T11:02:16Z</dcterms:created>
  <dcterms:modified xsi:type="dcterms:W3CDTF">2024-08-05T09:22:30Z</dcterms:modified>
</cp:coreProperties>
</file>